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3" r:id="rId71"/>
    <p:sldId id="345" r:id="rId72"/>
    <p:sldId id="356" r:id="rId73"/>
    <p:sldId id="357" r:id="rId74"/>
    <p:sldId id="358" r:id="rId75"/>
    <p:sldId id="359" r:id="rId76"/>
    <p:sldId id="355" r:id="rId77"/>
    <p:sldId id="373" r:id="rId78"/>
    <p:sldId id="347" r:id="rId79"/>
    <p:sldId id="360" r:id="rId80"/>
    <p:sldId id="349" r:id="rId81"/>
    <p:sldId id="361" r:id="rId82"/>
    <p:sldId id="369" r:id="rId83"/>
    <p:sldId id="350" r:id="rId84"/>
    <p:sldId id="362" r:id="rId85"/>
    <p:sldId id="363" r:id="rId86"/>
    <p:sldId id="364" r:id="rId87"/>
    <p:sldId id="365" r:id="rId88"/>
    <p:sldId id="351" r:id="rId89"/>
    <p:sldId id="366" r:id="rId90"/>
    <p:sldId id="352" r:id="rId91"/>
    <p:sldId id="367" r:id="rId92"/>
    <p:sldId id="368" r:id="rId93"/>
    <p:sldId id="353" r:id="rId94"/>
    <p:sldId id="371" r:id="rId95"/>
    <p:sldId id="370" r:id="rId96"/>
    <p:sldId id="372" r:id="rId97"/>
    <p:sldId id="380" r:id="rId98"/>
    <p:sldId id="387" r:id="rId99"/>
    <p:sldId id="381" r:id="rId100"/>
    <p:sldId id="390" r:id="rId101"/>
    <p:sldId id="382" r:id="rId102"/>
    <p:sldId id="385" r:id="rId103"/>
    <p:sldId id="384" r:id="rId104"/>
    <p:sldId id="386" r:id="rId105"/>
    <p:sldId id="383" r:id="rId106"/>
    <p:sldId id="389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90"/>
            <p14:sldId id="382"/>
            <p14:sldId id="385"/>
            <p14:sldId id="384"/>
            <p14:sldId id="386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 varScale="1">
        <p:scale>
          <a:sx n="86" d="100"/>
          <a:sy n="86" d="100"/>
        </p:scale>
        <p:origin x="-21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6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 smtClean="0"/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spam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document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rewards for actions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</a:t>
            </a:r>
            <a:r>
              <a:rPr lang="en-US" dirty="0" smtClean="0"/>
              <a:t>math/theory </a:t>
            </a:r>
            <a:r>
              <a:rPr lang="en-US" dirty="0" smtClean="0"/>
              <a:t>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</a:t>
            </a:r>
            <a:r>
              <a:rPr lang="en-US" dirty="0" smtClean="0"/>
              <a:t>learning / Artificial neural networks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</a:t>
            </a:r>
            <a:r>
              <a:rPr lang="en-US" sz="2000" i="1" dirty="0" smtClean="0">
                <a:latin typeface="Helvetica Light"/>
                <a:cs typeface="Helvetica Light"/>
              </a:rPr>
              <a:t>scaling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</a:t>
            </a:r>
            <a:r>
              <a:rPr lang="en-US" sz="3200" dirty="0" smtClean="0"/>
              <a:t>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93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4285</Words>
  <Application>Microsoft Macintosh PowerPoint</Application>
  <PresentationFormat>On-screen Show (4:3)</PresentationFormat>
  <Paragraphs>753</Paragraphs>
  <Slides>106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279</cp:revision>
  <dcterms:created xsi:type="dcterms:W3CDTF">2016-07-07T06:14:25Z</dcterms:created>
  <dcterms:modified xsi:type="dcterms:W3CDTF">2016-10-28T14:01:17Z</dcterms:modified>
</cp:coreProperties>
</file>